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Issues and Debates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Idiographic</a:t>
            </a:r>
            <a:r>
              <a:rPr lang="en-US" sz="4400" dirty="0"/>
              <a:t> verses </a:t>
            </a:r>
            <a:r>
              <a:rPr lang="en-US" sz="4400" b="1" dirty="0"/>
              <a:t>Nomothetic </a:t>
            </a:r>
            <a:r>
              <a:rPr lang="en-US" sz="4400" dirty="0"/>
              <a:t>approaches in Psychology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237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2E9987-1AF6-453B-B381-A30247180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This is one of the main philosophical debates in psychology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E5198B-18C3-4F4F-81CD-9534FA26B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The term “</a:t>
            </a:r>
            <a:r>
              <a:rPr lang="en-GB" sz="4000" b="1" dirty="0"/>
              <a:t>nomothetic</a:t>
            </a:r>
            <a:r>
              <a:rPr lang="en-GB" sz="4000" dirty="0"/>
              <a:t>” comes from the Greek word “nomos” meaning “law”.  Psychologists who adopt this approach are mainly concerned with studying the characteristics that </a:t>
            </a:r>
            <a:r>
              <a:rPr lang="en-GB" sz="4000" dirty="0" err="1"/>
              <a:t>wehave</a:t>
            </a:r>
            <a:r>
              <a:rPr lang="en-GB" sz="4000" dirty="0"/>
              <a:t> in common. That is to say in establishing laws or generalizations.</a:t>
            </a:r>
          </a:p>
        </p:txBody>
      </p:sp>
    </p:spTree>
    <p:extLst>
      <p:ext uri="{BB962C8B-B14F-4D97-AF65-F5344CB8AC3E}">
        <p14:creationId xmlns:p14="http://schemas.microsoft.com/office/powerpoint/2010/main" val="106820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40266D-8525-4F4A-A695-FFAA95926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078" y="1416937"/>
            <a:ext cx="10820400" cy="4024125"/>
          </a:xfrm>
        </p:spPr>
        <p:txBody>
          <a:bodyPr>
            <a:normAutofit lnSpcReduction="10000"/>
          </a:bodyPr>
          <a:lstStyle/>
          <a:p>
            <a:r>
              <a:rPr lang="en-GB" sz="4000" dirty="0"/>
              <a:t>The term “</a:t>
            </a:r>
            <a:r>
              <a:rPr lang="en-GB" sz="4000" b="1" dirty="0"/>
              <a:t>idiographic</a:t>
            </a:r>
            <a:r>
              <a:rPr lang="en-GB" sz="4000" dirty="0"/>
              <a:t>” comes from the Greek word “</a:t>
            </a:r>
            <a:r>
              <a:rPr lang="en-GB" sz="4000" dirty="0" err="1"/>
              <a:t>idios</a:t>
            </a:r>
            <a:r>
              <a:rPr lang="en-GB" sz="4000" dirty="0"/>
              <a:t>” meaning “own” or “private”. </a:t>
            </a:r>
          </a:p>
          <a:p>
            <a:endParaRPr lang="en-GB" sz="4000" dirty="0"/>
          </a:p>
          <a:p>
            <a:r>
              <a:rPr lang="en-GB" sz="4000" dirty="0"/>
              <a:t>Psychologists interested in this aspect of experience want to discover what makes each of us unique.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200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7B8856-FF07-41B2-A808-24F813213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356" y="1611465"/>
            <a:ext cx="10820400" cy="4024125"/>
          </a:xfrm>
        </p:spPr>
        <p:txBody>
          <a:bodyPr>
            <a:noAutofit/>
          </a:bodyPr>
          <a:lstStyle/>
          <a:p>
            <a:r>
              <a:rPr lang="en-GB" sz="3600" dirty="0"/>
              <a:t>the distinction between the nomothetic and the idiographic is often equated with two types of science – the </a:t>
            </a:r>
            <a:r>
              <a:rPr lang="en-GB" sz="3600" b="1" dirty="0"/>
              <a:t>natural sciences </a:t>
            </a:r>
            <a:r>
              <a:rPr lang="en-GB" sz="3600" dirty="0"/>
              <a:t>concerned with discovering laws of nature and the </a:t>
            </a:r>
            <a:r>
              <a:rPr lang="en-GB" sz="3600" b="1" dirty="0"/>
              <a:t>social sciences </a:t>
            </a:r>
            <a:r>
              <a:rPr lang="en-GB" sz="3600" dirty="0"/>
              <a:t>with individual meanings.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399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C65FE595B3A74594B71D961CC8F978" ma:contentTypeVersion="0" ma:contentTypeDescription="Create a new document." ma:contentTypeScope="" ma:versionID="7af7a659110e15d57265c3c6015ad97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e47d6916b5e01f3d444a1feb7ae346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59F0F8-06C1-44B7-8C41-D8708D40E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4FD83C7-8763-433D-9625-ABAFC24AD8B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3EF66CD-502B-4C00-B9D7-6F76AF3659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TC104033937[[fn=Vapor Trail]]</Template>
  <TotalTime>43</TotalTime>
  <Words>108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Century Gothic</vt:lpstr>
      <vt:lpstr>Vapor Trail</vt:lpstr>
      <vt:lpstr>Issues and Debates</vt:lpstr>
      <vt:lpstr>This is one of the main philosophical debates in psychology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Francesca</dc:creator>
  <cp:lastModifiedBy>Fran Alexander</cp:lastModifiedBy>
  <cp:revision>5</cp:revision>
  <dcterms:created xsi:type="dcterms:W3CDTF">2013-07-15T20:26:09Z</dcterms:created>
  <dcterms:modified xsi:type="dcterms:W3CDTF">2018-09-18T11:25:20Z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0x010100EAC65FE595B3A74594B71D961CC8F978</vt:lpwstr>
  </property>
</Properties>
</file>